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F7EC5A-B011-4534-B701-35B22B953A5E}" type="datetimeFigureOut">
              <a:rPr lang="sk-SK" smtClean="0"/>
              <a:pPr/>
              <a:t>6. 6. 2011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5BCFC0-4677-441E-9026-81A7AF86106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mb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sk/" TargetMode="External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980728"/>
            <a:ext cx="6660232" cy="1296144"/>
          </a:xfrm>
        </p:spPr>
        <p:txBody>
          <a:bodyPr>
            <a:normAutofit/>
          </a:bodyPr>
          <a:lstStyle/>
          <a:p>
            <a:pPr algn="ctr"/>
            <a:r>
              <a:rPr lang="sk-SK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ephant" pitchFamily="18" charset="0"/>
              </a:rPr>
              <a:t>Jadrová energia</a:t>
            </a:r>
            <a:endParaRPr lang="sk-SK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591272" y="3789040"/>
            <a:ext cx="6552728" cy="1037673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itchFamily="18" charset="0"/>
                <a:ea typeface="+mj-ea"/>
                <a:cs typeface="+mj-cs"/>
              </a:rPr>
              <a:t>Zuzana Rybanská</a:t>
            </a:r>
            <a:r>
              <a:rPr kumimoji="0" lang="sk-SK" sz="4000" b="1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itchFamily="18" charset="0"/>
                <a:ea typeface="+mj-ea"/>
                <a:cs typeface="+mj-cs"/>
              </a:rPr>
              <a:t> IX.A</a:t>
            </a:r>
            <a:endParaRPr kumimoji="0" lang="sk-SK" sz="40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lephant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175448" y="1340768"/>
            <a:ext cx="4968552" cy="551723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k-SK" sz="2000" b="1" dirty="0" smtClean="0"/>
              <a:t>Jadrová energia alebo atómová energia je energia uvoľnená pri jadrovej reakcii, presnejšie pri premenách atómových jadier na systémy s absolútne vyššou väzbovou energiou štiepením jadier alebo </a:t>
            </a:r>
            <a:r>
              <a:rPr lang="sk-SK" sz="2000" b="1" dirty="0" err="1" smtClean="0"/>
              <a:t>termojadrovou</a:t>
            </a:r>
            <a:r>
              <a:rPr lang="sk-SK" sz="2000" b="1" dirty="0" smtClean="0"/>
              <a:t> reakciou. Prejavuje sa okrem iného ako tepelná energia. Najvýznamnejším využitím jadrovej energie je výroba elektrickej energie v jadrových elektrárňach. Jadrové zdroje majú dnes približne 17% podiel na svetovej výrobe elektriny a približne 7% podiel na spotrebe energie celkovo. Najväčší podiel elektrického prúdu z jadra dosahuje Litva (asi 80 %), Francúzsko (asi 78 %) a Belgicko (asi 60 %).</a:t>
            </a:r>
            <a:endParaRPr lang="sk-SK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ephant" pitchFamily="18" charset="0"/>
              </a:rPr>
              <a:t>Jadrová energia</a:t>
            </a:r>
            <a:endParaRPr lang="sk-SK" sz="5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  <p:pic>
        <p:nvPicPr>
          <p:cNvPr id="4" name="Obrázok 3" descr="ja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40768"/>
            <a:ext cx="4283968" cy="2200308"/>
          </a:xfrm>
          <a:prstGeom prst="rect">
            <a:avLst/>
          </a:prstGeom>
        </p:spPr>
      </p:pic>
      <p:pic>
        <p:nvPicPr>
          <p:cNvPr id="7" name="Obrázok 6" descr="400-8100658-atom-atomkraf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356992"/>
            <a:ext cx="3600400" cy="2618211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139952" y="1484784"/>
            <a:ext cx="5004048" cy="5373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b="1" dirty="0" smtClean="0"/>
              <a:t>Atómová elektráreň alebo jadrová elektráreň je výrobňa elektrickej energie, resp. technologické zariadenie, slúžiace na premenu jadrovej energie na elektrickú energiu. Skladá sa obvykle z jadrového reaktoru, parnej turbíny s alternátorom a z mnohých ďalších pomocných prevádzok. Proti využitiu jadrovej energie sa však v mnohých krajinách vyspelého sveta zdvihla vlna odporu, založená na obavách z nehôd, strachu z radiácie, rizikách spojených s ich prevádzkou a problémami s jadrovým odpadom. </a:t>
            </a:r>
            <a:endParaRPr lang="sk-SK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k-SK" sz="5400" i="1" dirty="0" smtClean="0">
                <a:latin typeface="Elephant" pitchFamily="18" charset="0"/>
              </a:rPr>
              <a:t>Jadrové elektrárne</a:t>
            </a:r>
            <a:endParaRPr lang="sk-SK" sz="5400" i="1" dirty="0">
              <a:latin typeface="Elephant" pitchFamily="18" charset="0"/>
            </a:endParaRPr>
          </a:p>
        </p:txBody>
      </p:sp>
      <p:pic>
        <p:nvPicPr>
          <p:cNvPr id="4" name="Obrázok 3" descr="jadrova_elektrar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340768"/>
            <a:ext cx="3456384" cy="2369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ok 4" descr="nuclear_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3717032"/>
            <a:ext cx="3600400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139952" y="1268760"/>
            <a:ext cx="5004048" cy="55892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sz="2000" b="1" dirty="0" smtClean="0"/>
              <a:t>                                                   Atómové elektrárne </a:t>
            </a:r>
            <a:r>
              <a:rPr lang="sk-SK" sz="2000" b="1" dirty="0" err="1" smtClean="0"/>
              <a:t>Mochovce</a:t>
            </a:r>
            <a:r>
              <a:rPr lang="sk-SK" sz="2000" b="1" dirty="0" smtClean="0"/>
              <a:t> sú jadrové elektrárne, ktoré ležia na mieste rovnomennej bývalej obce </a:t>
            </a:r>
            <a:r>
              <a:rPr lang="sk-SK" sz="2000" b="1" dirty="0" err="1" smtClean="0"/>
              <a:t>Mochovce</a:t>
            </a:r>
            <a:r>
              <a:rPr lang="sk-SK" sz="2000" b="1" dirty="0" smtClean="0"/>
              <a:t>. Elektrárne prevádzkujú dva jadrové </a:t>
            </a:r>
            <a:r>
              <a:rPr lang="sk-SK" sz="2000" b="1" dirty="0" err="1" smtClean="0"/>
              <a:t>tlakovodné</a:t>
            </a:r>
            <a:r>
              <a:rPr lang="sk-SK" sz="2000" b="1" dirty="0" smtClean="0"/>
              <a:t> reaktory sovietskeho typu, ale v lokalite sú ešte ďalšie dva rozostavané bloky rovnakého typu. Výstavba </a:t>
            </a:r>
            <a:r>
              <a:rPr lang="sk-SK" sz="2000" b="1" dirty="0" err="1" smtClean="0"/>
              <a:t>Mochoviec</a:t>
            </a:r>
            <a:r>
              <a:rPr lang="sk-SK" sz="2000" b="1" dirty="0" smtClean="0"/>
              <a:t> </a:t>
            </a:r>
            <a:r>
              <a:rPr lang="sk-SK" sz="2000" b="1" dirty="0" smtClean="0"/>
              <a:t>začala v novembri 1982, ale v roku 1991 bola pre nedostatok financií zastavená. Bloky boli uvedený do prevádzky v júli 1998a v decembri 1999. Majú plánovanú životnosť do roku 2028– 2030. V roku 1985 bola spustená výstavba ďalších dvoch blokov na báze rovnakého typu, ale pre nedostatok financií bola stavba v roku 1992 zastavená a zakonzervovaná. V novembri 2008 sa výstavba opäť rozbehla.</a:t>
            </a:r>
            <a:endParaRPr lang="sk-SK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z="4400" i="1" dirty="0" smtClean="0">
                <a:latin typeface="Elephant" pitchFamily="18" charset="0"/>
              </a:rPr>
              <a:t>Jadrové elektrárne </a:t>
            </a:r>
            <a:r>
              <a:rPr lang="sk-SK" sz="4400" i="1" dirty="0" err="1" smtClean="0">
                <a:latin typeface="Elephant" pitchFamily="18" charset="0"/>
              </a:rPr>
              <a:t>Mochovc</a:t>
            </a:r>
            <a:r>
              <a:rPr lang="sk-SK" sz="4400" dirty="0" err="1" smtClean="0">
                <a:latin typeface="Elephant" pitchFamily="18" charset="0"/>
              </a:rPr>
              <a:t>e</a:t>
            </a:r>
            <a:endParaRPr lang="sk-SK" sz="4400" dirty="0">
              <a:latin typeface="Elephant" pitchFamily="18" charset="0"/>
            </a:endParaRPr>
          </a:p>
        </p:txBody>
      </p:sp>
      <p:pic>
        <p:nvPicPr>
          <p:cNvPr id="5" name="Obrázok 4" descr="sm-0315-004f-mochovceS.r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3933056"/>
            <a:ext cx="3384376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ok 5" descr="P04223e7c_jeb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412776"/>
            <a:ext cx="3672408" cy="24254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067944" y="1484784"/>
            <a:ext cx="5076056" cy="55172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sz="2000" b="1" dirty="0" smtClean="0"/>
              <a:t>    Atómové elektrárne Bohunice sú atómové elektrárne</a:t>
            </a:r>
            <a:r>
              <a:rPr lang="sk-SK" sz="2000" b="1" dirty="0" smtClean="0"/>
              <a:t> </a:t>
            </a:r>
            <a:r>
              <a:rPr lang="sk-SK" sz="2000" b="1" dirty="0" smtClean="0"/>
              <a:t>na</a:t>
            </a:r>
            <a:r>
              <a:rPr lang="sk-SK" sz="2000" b="1" dirty="0" smtClean="0"/>
              <a:t> Slovensku. Komplex pozostáva z troch zariadení (jadrových elektrární</a:t>
            </a:r>
            <a:r>
              <a:rPr lang="sk-SK" sz="2000" b="1" dirty="0" smtClean="0"/>
              <a:t>). </a:t>
            </a:r>
            <a:r>
              <a:rPr lang="sk-SK" sz="2000" b="1" dirty="0" smtClean="0"/>
              <a:t>V súčasnosti sú aktívne len 3. a 4. bloky</a:t>
            </a:r>
            <a:r>
              <a:rPr lang="sk-SK" sz="2000" b="1" dirty="0" smtClean="0"/>
              <a:t>.</a:t>
            </a:r>
            <a:r>
              <a:rPr lang="sk-SK" sz="2000" dirty="0" smtClean="0"/>
              <a:t> </a:t>
            </a:r>
            <a:r>
              <a:rPr lang="sk-SK" sz="2000" b="1" dirty="0" smtClean="0"/>
              <a:t>V elektrárni V1 sa od uvedenia do prevádzky v </a:t>
            </a:r>
            <a:r>
              <a:rPr lang="sk-SK" sz="2000" b="1" dirty="0" smtClean="0"/>
              <a:t>roku 1978</a:t>
            </a:r>
            <a:r>
              <a:rPr lang="sk-SK" sz="2000" b="1" dirty="0" smtClean="0"/>
              <a:t> uskutočnilo viac ako tisíc technických úprav. Medzinárodne akceptovateľnú úroveň bezpečnosti dosiahla JE V1 ukončením rekonštrukčných prác v </a:t>
            </a:r>
            <a:r>
              <a:rPr lang="sk-SK" sz="2000" b="1" dirty="0" smtClean="0"/>
              <a:t>roku 2000. Odstavenie </a:t>
            </a:r>
            <a:r>
              <a:rPr lang="sk-SK" sz="2000" b="1" dirty="0" smtClean="0"/>
              <a:t>V1 začalo na konci roku </a:t>
            </a:r>
            <a:r>
              <a:rPr lang="sk-SK" sz="2000" b="1" dirty="0" smtClean="0"/>
              <a:t>2008.</a:t>
            </a:r>
            <a:r>
              <a:rPr lang="sk-SK" sz="2000" b="1" dirty="0" smtClean="0"/>
              <a:t> Program modernizácie a zvyšovania bezpečnosti elektrárne V2 je rozdelený na dve časti – bezpečnostný koncept a </a:t>
            </a:r>
            <a:r>
              <a:rPr lang="sk-SK" sz="2000" b="1" dirty="0" smtClean="0"/>
              <a:t>samotnú </a:t>
            </a:r>
            <a:r>
              <a:rPr lang="sk-SK" sz="2000" b="1" dirty="0" smtClean="0"/>
              <a:t>realizáciu modernizácie JE V2 plánovanú na tri etapy: do </a:t>
            </a:r>
            <a:r>
              <a:rPr lang="sk-SK" sz="2000" b="1" dirty="0" smtClean="0"/>
              <a:t>roku 2004,2006 a</a:t>
            </a:r>
            <a:r>
              <a:rPr lang="sk-SK" sz="2000" b="1" dirty="0" smtClean="0"/>
              <a:t> </a:t>
            </a:r>
            <a:r>
              <a:rPr lang="sk-SK" sz="2000" b="1" dirty="0" smtClean="0"/>
              <a:t>2008.</a:t>
            </a:r>
            <a:endParaRPr lang="sk-SK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i="1" dirty="0" smtClean="0">
                <a:latin typeface="Elephant" pitchFamily="18" charset="0"/>
              </a:rPr>
              <a:t>Jadrové elektrárne Bohunice</a:t>
            </a:r>
            <a:endParaRPr lang="sk-SK" i="1" dirty="0">
              <a:latin typeface="Elephant" pitchFamily="18" charset="0"/>
            </a:endParaRPr>
          </a:p>
        </p:txBody>
      </p:sp>
      <p:pic>
        <p:nvPicPr>
          <p:cNvPr id="4" name="Obrázok 3" descr="ae525ea11a21322bcd1bcb6129d327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196752"/>
            <a:ext cx="3816425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ok 4" descr="mochovce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3573016"/>
            <a:ext cx="3816424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i="1" dirty="0" smtClean="0">
                <a:latin typeface="Elephant" pitchFamily="18" charset="0"/>
              </a:rPr>
              <a:t>Zdroje</a:t>
            </a:r>
            <a:endParaRPr lang="sk-SK" i="1" dirty="0">
              <a:latin typeface="Elephant" pitchFamily="18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395536" y="1628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>
          <a:xfrm>
            <a:off x="0" y="184482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sk-SK" sz="2400" b="1" dirty="0" smtClean="0"/>
              <a:t>Zdroje, z ktorých som čerpala:</a:t>
            </a:r>
          </a:p>
          <a:p>
            <a:pPr>
              <a:buNone/>
            </a:pPr>
            <a:endParaRPr lang="sk-SK" sz="2400" b="1" dirty="0" smtClean="0"/>
          </a:p>
          <a:p>
            <a:r>
              <a:rPr lang="sk-SK" sz="3500" b="1" i="1" dirty="0" err="1" smtClean="0">
                <a:hlinkClick r:id="rId2"/>
              </a:rPr>
              <a:t>www.google.com</a:t>
            </a:r>
            <a:endParaRPr lang="sk-SK" sz="3500" b="1" i="1" dirty="0" smtClean="0"/>
          </a:p>
          <a:p>
            <a:r>
              <a:rPr lang="sk-SK" sz="3500" b="1" i="1" dirty="0" err="1" smtClean="0">
                <a:hlinkClick r:id="rId3"/>
              </a:rPr>
              <a:t>www.wikipedia.sk</a:t>
            </a:r>
            <a:endParaRPr lang="sk-SK" sz="3500" b="1" i="1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k-SK" sz="5500" i="1" dirty="0" smtClean="0">
                <a:latin typeface="Elephant" pitchFamily="18" charset="0"/>
              </a:rPr>
              <a:t>Ďakujem za pozornosť</a:t>
            </a:r>
            <a:endParaRPr lang="sk-SK" sz="5500" i="1" dirty="0">
              <a:latin typeface="Elephant" pitchFamily="18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</TotalTime>
  <Words>41</Words>
  <Application>Microsoft Office PowerPoint</Application>
  <PresentationFormat>Prezentácia na obrazovke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Hala</vt:lpstr>
      <vt:lpstr>Jadrová energia</vt:lpstr>
      <vt:lpstr>Jadrová energia</vt:lpstr>
      <vt:lpstr>Jadrové elektrárne</vt:lpstr>
      <vt:lpstr>Jadrové elektrárne Mochovce</vt:lpstr>
      <vt:lpstr>Jadrové elektrárne Bohunice</vt:lpstr>
      <vt:lpstr>Zdroje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Hagrid</dc:creator>
  <cp:lastModifiedBy>Hagrid</cp:lastModifiedBy>
  <cp:revision>17</cp:revision>
  <dcterms:created xsi:type="dcterms:W3CDTF">2011-05-31T12:49:23Z</dcterms:created>
  <dcterms:modified xsi:type="dcterms:W3CDTF">2011-06-06T15:10:00Z</dcterms:modified>
</cp:coreProperties>
</file>